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829AB13-527D-4E20-B45E-C6F6FDD9701F}">
          <p14:sldIdLst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70E9CE-582F-4173-B76B-EB2EB9419167}" v="118" dt="2026-02-24T15:38:18.5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de Wet" userId="9355c988-14ad-4d16-a29c-c9b7b399e41a" providerId="ADAL" clId="{A812BF5E-DF0B-4BFE-BC85-7C4206189CCB}"/>
    <pc:docChg chg="modSld addSection">
      <pc:chgData name="Paul de Wet" userId="9355c988-14ad-4d16-a29c-c9b7b399e41a" providerId="ADAL" clId="{A812BF5E-DF0B-4BFE-BC85-7C4206189CCB}" dt="2026-02-24T15:38:18.537" v="123" actId="207"/>
      <pc:docMkLst>
        <pc:docMk/>
      </pc:docMkLst>
      <pc:sldChg chg="modSp mod modAnim">
        <pc:chgData name="Paul de Wet" userId="9355c988-14ad-4d16-a29c-c9b7b399e41a" providerId="ADAL" clId="{A812BF5E-DF0B-4BFE-BC85-7C4206189CCB}" dt="2026-02-24T15:38:18.537" v="123" actId="207"/>
        <pc:sldMkLst>
          <pc:docMk/>
          <pc:sldMk cId="1760024764" sldId="256"/>
        </pc:sldMkLst>
        <pc:spChg chg="mod">
          <ac:chgData name="Paul de Wet" userId="9355c988-14ad-4d16-a29c-c9b7b399e41a" providerId="ADAL" clId="{A812BF5E-DF0B-4BFE-BC85-7C4206189CCB}" dt="2026-02-24T15:37:20.200" v="67" actId="207"/>
          <ac:spMkLst>
            <pc:docMk/>
            <pc:sldMk cId="1760024764" sldId="256"/>
            <ac:spMk id="4" creationId="{6590CD99-33A1-D41D-4C19-3F537AE23A50}"/>
          </ac:spMkLst>
        </pc:spChg>
        <pc:spChg chg="mod">
          <ac:chgData name="Paul de Wet" userId="9355c988-14ad-4d16-a29c-c9b7b399e41a" providerId="ADAL" clId="{A812BF5E-DF0B-4BFE-BC85-7C4206189CCB}" dt="2026-02-24T15:36:46.657" v="60" actId="207"/>
          <ac:spMkLst>
            <pc:docMk/>
            <pc:sldMk cId="1760024764" sldId="256"/>
            <ac:spMk id="5" creationId="{E37159BA-561A-100B-6EDF-A404FC2EE205}"/>
          </ac:spMkLst>
        </pc:spChg>
        <pc:spChg chg="mod">
          <ac:chgData name="Paul de Wet" userId="9355c988-14ad-4d16-a29c-c9b7b399e41a" providerId="ADAL" clId="{A812BF5E-DF0B-4BFE-BC85-7C4206189CCB}" dt="2026-02-24T15:38:18.537" v="123" actId="207"/>
          <ac:spMkLst>
            <pc:docMk/>
            <pc:sldMk cId="1760024764" sldId="256"/>
            <ac:spMk id="6" creationId="{FA092B8C-B74D-3A65-0CA6-1FA92A3A4DC2}"/>
          </ac:spMkLst>
        </pc:spChg>
        <pc:spChg chg="mod">
          <ac:chgData name="Paul de Wet" userId="9355c988-14ad-4d16-a29c-c9b7b399e41a" providerId="ADAL" clId="{A812BF5E-DF0B-4BFE-BC85-7C4206189CCB}" dt="2026-02-24T15:36:53.006" v="62" actId="207"/>
          <ac:spMkLst>
            <pc:docMk/>
            <pc:sldMk cId="1760024764" sldId="256"/>
            <ac:spMk id="11" creationId="{018F88C9-FDA1-CA40-4E80-EE9838344B9E}"/>
          </ac:spMkLst>
        </pc:spChg>
        <pc:spChg chg="mod">
          <ac:chgData name="Paul de Wet" userId="9355c988-14ad-4d16-a29c-c9b7b399e41a" providerId="ADAL" clId="{A812BF5E-DF0B-4BFE-BC85-7C4206189CCB}" dt="2026-02-24T15:37:56.291" v="90" actId="207"/>
          <ac:spMkLst>
            <pc:docMk/>
            <pc:sldMk cId="1760024764" sldId="256"/>
            <ac:spMk id="12" creationId="{78649052-37CF-D0FD-84FD-7E7D169AC6A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DCD6E-387F-3935-C107-AFAFD4F63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2950D7-F40F-399A-F0D2-D42BC3EF6D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01323-FC54-F9E7-FF5D-944BF910B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541B1-F1C2-00F0-A07C-0FCCEBB2D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7E8DA-6F78-4F5F-9836-EB1EEA537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8133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03D78-2F94-F4D6-856F-A9439ABBE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20EE55-D856-58BD-0576-2214A43078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87366-B3DD-09E2-F1BD-6324E07E0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39395-F8F2-1927-E40C-5E978B1B1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C7104-C840-DFBC-A0AB-6866C293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60231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7C1EB2-DC57-7C92-5CD4-AB5945AA6D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EBBA88-CFAA-63F7-4F98-CEB0FAB9A9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00F52-B9CD-BA7B-8ADB-1A4D5034E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25728-5E55-780C-3995-52B03FB05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359A0-0F71-637E-BD73-B0E96B8D2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3697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7A7DC-D01B-0E00-2EF6-DB38D996E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999FC-84E6-B3D0-4918-E1D2CF699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9759D-F266-5618-AD5B-61577DFD3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1B96D-F818-45C6-F653-971D62E6A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E9D34-3B20-EAFE-8F5A-1F517D84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7670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3E449-8CFE-4ACF-A29D-586B20308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E4E47-E7CF-62BB-5BC0-4486D7648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3736C-E247-D304-664F-0E2C529F2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DFEF2-E2F0-11C6-997C-5B4B3CE36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8693C-C162-18F0-1E1F-A3A7D60EB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1234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ABA0E-BDD5-C349-D328-7EE62DF9F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23A89-E3FE-AFA5-A19B-9E0820B5F2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85D20B-B279-DCAD-8916-6ABD5A14E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A458E0-12C1-675C-9FE3-4928E2327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2CDEE2-9E39-88A5-103E-ECF04BC1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3EC73-BE23-9096-2CD8-ACCEA86D0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78002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EE061-8D39-AE31-779A-E40AACB5D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16AA2-A4A1-977B-11D2-21693F6A2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41F01-FF78-62C9-6A82-787B12D157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FD1248-D59A-3DAE-46FA-CD01BB71DD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75F483-C6E7-C6CA-78DE-7BCEAE55B4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D92CAA-8B0E-21D0-0147-7F6624E15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701022-D331-359B-181D-8DEAE27D5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A3CE6E-D692-E97F-D60A-2C1749EA5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7031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939E9-5A0F-463D-B893-096754654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91C60C-1664-8106-B32A-621943CB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0768A-F28D-9264-C730-4FC40D828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2F75FB-5129-6F52-A2BA-B0E33BCA4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8664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7472AE-BD08-7608-F18F-7BF3EF5DF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5A180F-F661-6EE4-D05B-368E89760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D6C6FA-C4A4-8397-F49B-E9603FF57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126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931DA-6435-3866-1756-CEBD80B28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57C26-C695-0EBB-1443-5E77FCE95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6B3AAC-4835-C2FF-707F-0EC67A6C3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C66E0-6B62-2989-8F74-4B6F38016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D3392B-CFBF-2457-8630-F597AC5D7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2B733-FC0C-EFF6-9185-44AE8BB53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1101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120BC-C30A-BFA0-ABF5-923225724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50E84-6F3B-28B3-E17B-176D864064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732023-2843-5370-CFCC-CD7D931455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28C0B-447C-0E0C-2A51-B78AA72E6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4E40E7-70DE-804A-0552-59CA9D8B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AE9BF-61BA-48A6-760D-3CCC6D757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19520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F989DB-B85C-125C-581C-CB7329030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EF2F7-7557-2AFB-9E19-3E2C0A7CA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96C81-0F78-A50F-B4C8-B714D6159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1D828E-C37F-4932-9446-97DE0DDE0550}" type="datetimeFigureOut">
              <a:rPr lang="en-ZA" smtClean="0"/>
              <a:t>2026/02/24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9D76A-05DA-1B59-D780-44CB6187B6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31DB2-77B6-91BE-7E8C-0D70B7DEC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0B4717-5B49-4BB9-B62E-3779D03E20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70811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590CD99-33A1-D41D-4C19-3F537AE23A50}"/>
              </a:ext>
            </a:extLst>
          </p:cNvPr>
          <p:cNvSpPr/>
          <p:nvPr/>
        </p:nvSpPr>
        <p:spPr>
          <a:xfrm>
            <a:off x="1139223" y="1871741"/>
            <a:ext cx="3600000" cy="1080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7159BA-561A-100B-6EDF-A404FC2EE205}"/>
              </a:ext>
            </a:extLst>
          </p:cNvPr>
          <p:cNvSpPr/>
          <p:nvPr/>
        </p:nvSpPr>
        <p:spPr>
          <a:xfrm>
            <a:off x="7790998" y="400457"/>
            <a:ext cx="3960000" cy="1440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>
                <a:solidFill>
                  <a:schemeClr val="tx1"/>
                </a:solidFill>
              </a:rPr>
              <a:t>Add one to each side</a:t>
            </a:r>
          </a:p>
          <a:p>
            <a:pPr algn="ctr"/>
            <a:r>
              <a:rPr lang="en-ZA" b="1" dirty="0">
                <a:solidFill>
                  <a:srgbClr val="FF0000"/>
                </a:solidFill>
              </a:rPr>
              <a:t>OUT of proportion </a:t>
            </a:r>
            <a:r>
              <a:rPr lang="en-ZA" b="1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endParaRPr lang="en-ZA" b="1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092B8C-B74D-3A65-0CA6-1FA92A3A4DC2}"/>
              </a:ext>
            </a:extLst>
          </p:cNvPr>
          <p:cNvSpPr/>
          <p:nvPr/>
        </p:nvSpPr>
        <p:spPr>
          <a:xfrm>
            <a:off x="2231571" y="4413171"/>
            <a:ext cx="7200000" cy="2160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>
                <a:solidFill>
                  <a:schemeClr val="tx1"/>
                </a:solidFill>
              </a:rPr>
              <a:t>Double each side</a:t>
            </a:r>
          </a:p>
          <a:p>
            <a:pPr algn="ctr"/>
            <a:r>
              <a:rPr lang="en-ZA" b="1" dirty="0">
                <a:solidFill>
                  <a:srgbClr val="FF0000"/>
                </a:solidFill>
              </a:rPr>
              <a:t>IN proportion </a:t>
            </a:r>
            <a:r>
              <a:rPr lang="en-ZA" b="1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en-ZA" b="1" dirty="0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18F88C9-FDA1-CA40-4E80-EE9838344B9E}"/>
              </a:ext>
            </a:extLst>
          </p:cNvPr>
          <p:cNvSpPr/>
          <p:nvPr/>
        </p:nvSpPr>
        <p:spPr>
          <a:xfrm>
            <a:off x="8269970" y="2274514"/>
            <a:ext cx="3240000" cy="720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>
                <a:solidFill>
                  <a:schemeClr val="tx1"/>
                </a:solidFill>
              </a:rPr>
              <a:t>Subtract one from each side</a:t>
            </a:r>
          </a:p>
          <a:p>
            <a:pPr algn="ctr"/>
            <a:r>
              <a:rPr lang="en-ZA" b="1" dirty="0">
                <a:solidFill>
                  <a:srgbClr val="FF0000"/>
                </a:solidFill>
              </a:rPr>
              <a:t>OUT of proportion </a:t>
            </a:r>
            <a:r>
              <a:rPr lang="en-ZA" b="1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endParaRPr lang="en-ZA" b="1" dirty="0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649052-37CF-D0FD-84FD-7E7D169AC6A1}"/>
              </a:ext>
            </a:extLst>
          </p:cNvPr>
          <p:cNvSpPr/>
          <p:nvPr/>
        </p:nvSpPr>
        <p:spPr>
          <a:xfrm>
            <a:off x="544030" y="580457"/>
            <a:ext cx="1800000" cy="540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>
                <a:solidFill>
                  <a:schemeClr val="tx1"/>
                </a:solidFill>
              </a:rPr>
              <a:t>Halve each side</a:t>
            </a:r>
            <a:endParaRPr lang="en-ZA" b="1" dirty="0">
              <a:solidFill>
                <a:schemeClr val="tx1"/>
              </a:solidFill>
            </a:endParaRPr>
          </a:p>
          <a:p>
            <a:pPr algn="ctr"/>
            <a:r>
              <a:rPr lang="en-ZA" sz="1600" b="1" dirty="0">
                <a:solidFill>
                  <a:srgbClr val="FF0000"/>
                </a:solidFill>
              </a:rPr>
              <a:t>IN proportion </a:t>
            </a:r>
            <a:r>
              <a:rPr lang="en-ZA" sz="1600" b="1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en-ZA" sz="1600" b="1" dirty="0">
              <a:solidFill>
                <a:srgbClr val="FF0000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AC65F49-D1ED-E297-1C11-75B545E3F281}"/>
              </a:ext>
            </a:extLst>
          </p:cNvPr>
          <p:cNvCxnSpPr/>
          <p:nvPr/>
        </p:nvCxnSpPr>
        <p:spPr>
          <a:xfrm flipH="1" flipV="1">
            <a:off x="544030" y="1120457"/>
            <a:ext cx="1687541" cy="545271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845670A-27FF-4B67-8758-BC46489161CC}"/>
              </a:ext>
            </a:extLst>
          </p:cNvPr>
          <p:cNvCxnSpPr>
            <a:cxnSpLocks/>
          </p:cNvCxnSpPr>
          <p:nvPr/>
        </p:nvCxnSpPr>
        <p:spPr>
          <a:xfrm flipH="1" flipV="1">
            <a:off x="2344030" y="580457"/>
            <a:ext cx="7087541" cy="383271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53F9F3-C456-5C04-3576-7436B25E359C}"/>
              </a:ext>
            </a:extLst>
          </p:cNvPr>
          <p:cNvCxnSpPr>
            <a:cxnSpLocks/>
          </p:cNvCxnSpPr>
          <p:nvPr/>
        </p:nvCxnSpPr>
        <p:spPr>
          <a:xfrm flipH="1" flipV="1">
            <a:off x="544029" y="489085"/>
            <a:ext cx="1687541" cy="392408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72E5A06-A2C4-5DE1-506D-7274FBD6EDEA}"/>
              </a:ext>
            </a:extLst>
          </p:cNvPr>
          <p:cNvCxnSpPr>
            <a:cxnSpLocks/>
          </p:cNvCxnSpPr>
          <p:nvPr/>
        </p:nvCxnSpPr>
        <p:spPr>
          <a:xfrm flipH="1" flipV="1">
            <a:off x="2355166" y="1120457"/>
            <a:ext cx="7076405" cy="545271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02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4913c59-7ff3-4768-94da-f4788cc6aa05}" enabled="0" method="" siteId="{b4913c59-7ff3-4768-94da-f4788cc6aa0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de Wet</dc:creator>
  <cp:lastModifiedBy>Paul de Wet</cp:lastModifiedBy>
  <cp:revision>1</cp:revision>
  <dcterms:created xsi:type="dcterms:W3CDTF">2026-02-24T13:14:08Z</dcterms:created>
  <dcterms:modified xsi:type="dcterms:W3CDTF">2026-02-24T15:38:21Z</dcterms:modified>
</cp:coreProperties>
</file>